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30/03/2021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6008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30/03/2021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0715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30/03/2021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07145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30/03/2021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9756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30/03/2021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2725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30/03/2021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8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30/03/2021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06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30/03/2021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2072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30/03/2021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6827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30/03/2021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386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30/03/2021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417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2D1D0-C299-4B11-A999-97E3A898A66F}" type="datetimeFigureOut">
              <a:rPr lang="es-CO" smtClean="0"/>
              <a:t>30/03/2021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2337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889686" y="892131"/>
            <a:ext cx="28173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MONITOR SAMSUNG MODELO: S22F355FHL</a:t>
            </a:r>
          </a:p>
          <a:p>
            <a:r>
              <a:rPr lang="es-CO" dirty="0" smtClean="0"/>
              <a:t>CANTIDAD</a:t>
            </a:r>
            <a:r>
              <a:rPr lang="es-CO" dirty="0" smtClean="0"/>
              <a:t>: 1 </a:t>
            </a:r>
            <a:endParaRPr lang="es-CO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3265" y="3504606"/>
            <a:ext cx="3703841" cy="3111063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889686" y="4413807"/>
            <a:ext cx="2817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TECLADO LOGITECH MK345</a:t>
            </a:r>
            <a:endParaRPr lang="es-CO" dirty="0" smtClean="0"/>
          </a:p>
          <a:p>
            <a:r>
              <a:rPr lang="es-CO" dirty="0" smtClean="0"/>
              <a:t>CANTIDAD: 1 </a:t>
            </a:r>
            <a:endParaRPr lang="es-CO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6369" y="208580"/>
            <a:ext cx="4117632" cy="3213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7349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14</Words>
  <Application>Microsoft Office PowerPoint</Application>
  <PresentationFormat>Panorámica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</dc:creator>
  <cp:lastModifiedBy>FRAGOZO</cp:lastModifiedBy>
  <cp:revision>3</cp:revision>
  <dcterms:created xsi:type="dcterms:W3CDTF">2021-02-25T16:22:34Z</dcterms:created>
  <dcterms:modified xsi:type="dcterms:W3CDTF">2021-03-30T14:53:33Z</dcterms:modified>
</cp:coreProperties>
</file>